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Compliance %</c:v>
                </c:pt>
              </c:strCache>
            </c:strRef>
          </c:tx>
          <c:spPr>
            <a:solidFill>
              <a:srgbClr val="0E7C7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Oxygen given to maintain target saturations</c:v>
                  </c:pt>
                  <c:pt idx="1">
                    <c:v>Blood cultures taken before antibiotics</c:v>
                  </c:pt>
                  <c:pt idx="2">
                    <c:v>IV antibiotics administered within 1 hour</c:v>
                  </c:pt>
                  <c:pt idx="3">
                    <c:v>IV fluid resuscitation commenced where indicated</c:v>
                  </c:pt>
                  <c:pt idx="4">
                    <c:v>Serum lactate measured</c:v>
                  </c:pt>
                  <c:pt idx="5">
                    <c:v>Urine output measured / monitored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100</c:v>
                </c:pt>
                <c:pt idx="1">
                  <c:v>93</c:v>
                </c:pt>
                <c:pt idx="2">
                  <c:v>80</c:v>
                </c:pt>
                <c:pt idx="3">
                  <c:v>93</c:v>
                </c:pt>
                <c:pt idx="4">
                  <c:v>100</c:v>
                </c:pt>
                <c:pt idx="5">
                  <c:v>69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82880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Lazomis QI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31520" y="2468880"/>
            <a:ext cx="1072865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Sepsis Six Audit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31520" y="4023360"/>
            <a:ext cx="107286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Audit Report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6035040"/>
            <a:ext cx="107286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 plan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11094415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4114800"/>
                <a:gridCol w="1920240"/>
                <a:gridCol w="13716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Issue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Lead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Timeframe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Urine output measured / monitored (69%)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Targeted education, process prompts and feedback to clinical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 lead / ward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3 months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IV antibiotics administered within 1 hour (80%)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Targeted education, process prompts and feedback to clinical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 lead / ward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3 months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Blood cultures taken before antibiotics (93%)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Targeted education, process prompts and feedback to clinical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 lead / ward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3 months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IV fluid resuscitation commenced where indicated (93%)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Targeted education, process prompts and feedback to clinical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 lead / ward team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Within 3 months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Re-audit plan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Re-audit within 6–12 months following implementation of the action plan.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same standard, criteria and methodology to allow direct comparison.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impact of changes and confirm improvements are sustained.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Background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Sepsis Six is a set of six interventions that, when delivered promptly, improve outcomes in sepsis. This audit reviews compliance against each element to identify where care can be improved.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Standard: UK Sepsis Trust Sepsis Six care bundle; NICE NG51 (Sepsis: recognition, diagnosis and early management).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delivery of all six elements of the Sepsis Six bundle within one hour of identifying sepsis.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Method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Retrospective case-note review against the audit standard.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cases reviewed; 15 met the inclusion criteria.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criterion scored Yes / No / Not applicable against a 95% standard.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Inclusion: Adult patients (16+) with a clinical diagnosis of sepsis or suspected sepsis; Patients triggering a sepsis screening tool / NEWS2 escalation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Exclusion: Patients on an end-of-life / palliative pathway where the bundle is not appropriate; Paediatric patients (covered by a separate pathway)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731520" y="1828800"/>
            <a:ext cx="3291840" cy="2194560"/>
          </a:xfrm>
          <a:prstGeom prst="roundRect">
            <a:avLst>
              <a:gd name="adj" fmla="val 4167"/>
            </a:avLst>
          </a:prstGeom>
          <a:solidFill>
            <a:srgbClr val="F1F5F9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1031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E7C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53%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31520" y="329184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compliance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389120" y="1828800"/>
            <a:ext cx="3291840" cy="2194560"/>
          </a:xfrm>
          <a:prstGeom prst="roundRect">
            <a:avLst>
              <a:gd name="adj" fmla="val 4167"/>
            </a:avLst>
          </a:prstGeom>
          <a:solidFill>
            <a:srgbClr val="F1F5F9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89120" y="21031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E7C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389120" y="329184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Cases included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046720" y="1828800"/>
            <a:ext cx="3291840" cy="2194560"/>
          </a:xfrm>
          <a:prstGeom prst="roundRect">
            <a:avLst>
              <a:gd name="adj" fmla="val 4167"/>
            </a:avLst>
          </a:prstGeom>
          <a:solidFill>
            <a:srgbClr val="F1F5F9"/>
          </a:solidFill>
          <a:ln w="12700">
            <a:solidFill>
              <a:srgbClr val="0E7C7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0" y="2103120"/>
            <a:ext cx="3291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E7C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8/15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046720" y="329184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37415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Fully compliant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280160"/>
          <a:ext cx="11094415" cy="47548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summary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11094415" cy="914400"/>
        </p:xfrm>
        <a:graphic>
          <a:graphicData uri="http://schemas.openxmlformats.org/drawingml/2006/table">
            <a:tbl>
              <a:tblPr/>
              <a:tblGrid>
                <a:gridCol w="8899855"/>
                <a:gridCol w="21945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Audit criterion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Compliance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B4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Oxygen given to maintain target saturations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Blood cultures taken before antibiotics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IV antibiotics administered within 1 hour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80%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IV fluid resuscitation commenced where indicated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93%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Serum lactate measured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Urine output measured / monitored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69%</a:t>
                      </a:r>
                      <a:endParaRPr lang="en-US" sz="14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findings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bundle compliance is 53%.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Lowest-performing element: Urine output measured / monitored (69%).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Highest-performing element: Serum lactate measured (100%).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is below the expected target. Prioritise the lowest-performing elements and undertake a structured PDSA improvement cycle.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109441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2B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640080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Demonstration Data — fictional, not for clinical 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1072865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"Urine output measured / monitored" (currently 69%) towards the 95% standard through targeted education, prompts and process change.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"IV antibiotics administered within 1 hour" (currently 80%) towards the 95% standard through targeted education, prompts and process change.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"Blood cultures taken before antibiotics" (currently 93%) towards the 95% standard through targeted education, prompts and process change.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 "IV fluid resuscitation commenced where indicated" (currently 93%) towards the 95% standard through targeted education, prompts and process change.</a:t>
            </a:r>
            <a:endParaRPr lang="en-US" sz="18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results with the clinical team and embed changes into local induction and governance processes.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2026-07-26T12:14:51Z</dcterms:created>
  <dcterms:modified xsi:type="dcterms:W3CDTF">2026-07-26T12:14:51Z</dcterms:modified>
</cp:coreProperties>
</file>